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4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59" r:id="rId18"/>
    <p:sldId id="257" r:id="rId19"/>
    <p:sldId id="25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C:\Users\Админ\OneDrive\Рабочий стол\г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7427"/>
            <a:ext cx="1747912" cy="174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7232848" cy="112968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Соловьева Л.С.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C:\Users\Админ\OneDrive\Рабочий стол\и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0" t="-2973" r="8176" b="1"/>
          <a:stretch/>
        </p:blipFill>
        <p:spPr bwMode="auto">
          <a:xfrm rot="10800000">
            <a:off x="5286098" y="564137"/>
            <a:ext cx="943724" cy="1736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Админ\OneDrive\Рабочий стол\н — копи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4" b="12114"/>
          <a:stretch/>
        </p:blipFill>
        <p:spPr bwMode="auto">
          <a:xfrm>
            <a:off x="6228184" y="939936"/>
            <a:ext cx="1273822" cy="131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Админ\OneDrive\Рабочий стол\д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89"/>
          <a:stretch/>
        </p:blipFill>
        <p:spPr bwMode="auto">
          <a:xfrm>
            <a:off x="323528" y="363657"/>
            <a:ext cx="1810092" cy="189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Админ\OneDrive\Рабочий стол\у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3" r="19893" b="10112"/>
          <a:stretch/>
        </p:blipFill>
        <p:spPr bwMode="auto">
          <a:xfrm>
            <a:off x="2133620" y="839991"/>
            <a:ext cx="934622" cy="135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дмин\OneDrive\Рабочий стол\д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9"/>
          <a:stretch/>
        </p:blipFill>
        <p:spPr bwMode="auto">
          <a:xfrm>
            <a:off x="3074796" y="783342"/>
            <a:ext cx="1281180" cy="14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дмин\OneDrive\Рабочий стол\л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3"/>
          <a:stretch/>
        </p:blipFill>
        <p:spPr bwMode="auto">
          <a:xfrm rot="10800000">
            <a:off x="4139952" y="849814"/>
            <a:ext cx="1299173" cy="127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Админ\OneDrive\Рабочий стол\дудлинг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7" y="2625526"/>
            <a:ext cx="2739194" cy="423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59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xn----55-53d2aa6aawfopnqg1a0n.xn--p1ai/wp-content/uploads/2020/07/5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8090"/>
            <a:ext cx="4930507" cy="465217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404664"/>
            <a:ext cx="4330824" cy="582210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Лиса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очень красивое животное. У неё мягкая и пушистая шёрстка, которая может быть от серо-желтого до огненно-рыжего цвета. Лиса – очень хитрый зверь, она придумывает всякие уловки и хитрости, заметает свои следы пушистым хвостом и запутывает их так, что ее трудно найти. Она пойдет на все, чтобы получить желаемое.</a:t>
            </a:r>
          </a:p>
        </p:txBody>
      </p:sp>
    </p:spTree>
    <p:extLst>
      <p:ext uri="{BB962C8B-B14F-4D97-AF65-F5344CB8AC3E}">
        <p14:creationId xmlns:p14="http://schemas.microsoft.com/office/powerpoint/2010/main" val="27642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76672"/>
            <a:ext cx="4402832" cy="590380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Мышь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маленькое серенькое животное, трудолюбивое и доброе. Мыши осторожны, передвигаются бесшумно, и, при малейшей опасности, сразу быстро убегают или затаиваются. В ночные часы активны, а дневное время проводят в своих норках.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4-1024x1024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3671560" cy="4535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61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404664"/>
            <a:ext cx="4474840" cy="583264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Волк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чаще всего предстает существом агрессивным, которого следует опасаться. Если волка и удается победить, то делается это не силой, а хитростью. Одиночки среди этих хищников встречаются очень редко. Наоборот, волки приспособлены к групповому образу жизни: они горячо привязываются к другим членам стаи.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5"/>
            <a:ext cx="3722742" cy="4712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112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404664"/>
            <a:ext cx="4186808" cy="61206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  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     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Заяц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обаятельный, мягкий, беззлобный и добродушный. Эмоционально очень подвижен, ведет себя легко и естественно в отношениях. Заяц имеет тенденцию к непредсказуемости, некую двойственность, как будто прыгает из стороны в сторону. Ему легко чувствовать опасность, он умеет хитрить и путать следы, поэтому и траектория жизни неровная.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xn----55-53d2aa6aawfopnqg1a0n.xn--p1ai/wp-content/uploads/2020/07/6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4526548" cy="6179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99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xn----55-53d2aa6aawfopnqg1a0n.xn--p1ai/wp-content/uploads/2020/07/7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5004048" cy="501510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476672"/>
            <a:ext cx="4392488" cy="594374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Медведь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способен переносить невзгоды и преодолевать трудности. В нем нет подлости и стяжательства. Его внутренняя сила тяготеет к проявлению справедливости и отстаиванию собственных убеждений. За видимой простотой Медведя кроется недюжинный интеллект, за прямотой – способность вести “свою игру”, за спокойствием – огромные резервы включения мощи и агрессии.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446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620688"/>
            <a:ext cx="4330824" cy="597666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Кошка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весьма чистоплотна и самостоятельна, обладает чутьем и интуицией и умеет четко отличать добро и зло, хорошую и плохую энергию, светлых и темных людей. Она любопытна и пронырлива, обожает новости и хочет все увидеть и услышать первой. В лидеры не метит, ей удобней устроиться рядом с лидером, получая все блага и принося пользу своими талантами и умениями.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9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3744416" cy="5157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946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405272"/>
            <a:ext cx="4258816" cy="4893508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Собака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хочет приносить пользу и быть оцененной по справедливости. Собаку отличают верность и преданность, она не склонна к предательству.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8-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62" y="836712"/>
            <a:ext cx="3915145" cy="5296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731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538736" cy="560263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Отношение человека к другим людям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Ученые давно интересуются связью цвета и психологического состояния человека.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\OneDrive\Рабочий стол\цвет1.jpe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" t="15968" r="66631" b="8250"/>
          <a:stretch/>
        </p:blipFill>
        <p:spPr bwMode="auto">
          <a:xfrm>
            <a:off x="107504" y="260648"/>
            <a:ext cx="5256583" cy="6485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10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OneDrive\Рабочий стол\цвет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3546"/>
            <a:ext cx="8640960" cy="556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6093296"/>
            <a:ext cx="4197152" cy="648072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Цвет теплоты, энергии и силы. Символизирует направленность на успех. Радостное отношение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72000" y="6211858"/>
            <a:ext cx="288032" cy="24147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8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\OneDrive\Рабочий стол\цвет3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24"/>
            <a:ext cx="8433733" cy="6684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60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Дудлинг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doodling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как стиль рисования происходит от английского слова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doodle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(бессознательные каракули). В такой технике могут работать все, даже те, кто никогда не занимался рисованием. Изображения в технике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дудлинг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” могут быть на разную тематику. Основой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дудл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-иллюстраций являются повторяющиеся текстуры и орнаменты, которые сплетаются в абстрактном узоре или конкретном образе. Данный стиль рисования является свободным и предлагает безграничные возможности для самовыражения на листе бумаги.</a:t>
            </a:r>
          </a:p>
        </p:txBody>
      </p:sp>
    </p:spTree>
    <p:extLst>
      <p:ext uri="{BB962C8B-B14F-4D97-AF65-F5344CB8AC3E}">
        <p14:creationId xmlns:p14="http://schemas.microsoft.com/office/powerpoint/2010/main" val="335426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\OneDrive\Рабочий стол\ДУД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675" y="260648"/>
            <a:ext cx="3130768" cy="448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дмин\OneDrive\Рабочий стол\дудлин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" y="-64553"/>
            <a:ext cx="2721070" cy="420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дмин\OneDrive\Рабочий стол\ДУД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008"/>
            <a:ext cx="4295659" cy="323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\OneDrive\Рабочий стол\ДУД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\OneDrive\Рабочий стол\ДУД3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3672408" cy="21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27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ерно-белые картинки животных, выполнены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технике 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дудлинг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каждом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изображении животного свой неповторимый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узор;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Узор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состоит из мелких деталей – точек, завитков, прямых и изогнутых линий.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664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Подумайте, образ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какого животного вы хотели бы выбрать.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творческая задача заключается в том, чтобы заполнить базовые контуры цветом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раскрашивании не существует правил и ограничений.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творчества можно использовать любой материал</a:t>
            </a:r>
          </a:p>
        </p:txBody>
      </p:sp>
    </p:spTree>
    <p:extLst>
      <p:ext uri="{BB962C8B-B14F-4D97-AF65-F5344CB8AC3E}">
        <p14:creationId xmlns:p14="http://schemas.microsoft.com/office/powerpoint/2010/main" val="245314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480720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Постарайтесь не включать логику, когда приступаете к раскрашиванию.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думайте о том, почему рука потянулась к фиолетовому карандашу или взяла розовый маркер. Это совершенно неважно. Доверьтесь себе и делайте, как хочется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Голова не желает отпускать контроль над ситуацией? Закройте глаза и выберите подходящий цвет “вслепую”, на ощупь.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переживайте о том, правильно или неправильно выбран оттенок. Случайностей не бывает.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руки попал именно этот цвет, им и воспользуйтесь”.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36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226" y="476672"/>
            <a:ext cx="5464198" cy="596612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Лошадь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сильное, большое и очень доброе животное. Лошадки любят свою семью и защищают ее от врагов. С древних времен человек использует лошадь для выполнения тяжелой работы. Лошадь умна и сообразительна, быстро запоминает дорогу к дому и может сама вернуться с самого далекого пастбища. Лошади хорошо дрессируются, они слушаются своего хозяина.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1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4" y="1772816"/>
            <a:ext cx="3808016" cy="4444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231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332656"/>
            <a:ext cx="4762872" cy="604867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– хищное животное, большое и сильное. Лев – царь всех зверей. Чаще всего львы ведут себя спокойно, поскольку хорошо понимают, что мало кто может с ними конкурировать. Если же дело доходит до драки, лев представляет огромную опасность для врага за счет своей силы и массы. С давних времен лев считается символом храбрости, мужества и отваги.</a:t>
            </a:r>
          </a:p>
          <a:p>
            <a:endParaRPr lang="ru-RU" dirty="0"/>
          </a:p>
        </p:txBody>
      </p:sp>
      <p:pic>
        <p:nvPicPr>
          <p:cNvPr id="4" name="Рисунок 3" descr="https://xn----55-53d2aa6aawfopnqg1a0n.xn--p1ai/wp-content/uploads/2020/07/2-1-1024x83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4309790" cy="3758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6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Админ\OneDrive\Рабочий стол\слон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1" b="20066"/>
          <a:stretch/>
        </p:blipFill>
        <p:spPr bwMode="auto">
          <a:xfrm>
            <a:off x="155575" y="3068960"/>
            <a:ext cx="4587875" cy="340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548680"/>
            <a:ext cx="4546848" cy="582210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Слон 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спокойный, добродушный и доброжелательный, с философским складом мышления и неторопливостью в выводах и поведении. Физически он очень выносливый и сильный. Иногда в нем будут бушевать страсти, он способен на большие подвиги во имя любви. В исключительные моменты способен растоптать конкурента. Мудрость к слону приходит с укреплением фундамента знаний – только так он сможет пройти по своему пути.</a:t>
            </a:r>
          </a:p>
          <a:p>
            <a:endParaRPr lang="ru-RU" dirty="0"/>
          </a:p>
        </p:txBody>
      </p:sp>
      <p:sp>
        <p:nvSpPr>
          <p:cNvPr id="4" name="AutoShape 2" descr="https://image.shutterstock.com/shutterstock/photos/1498992935/display_1500/stock-vector-vector-illustration-of-the-festive-elephant-the-picture-is-drawn-with-a-pencil-an-adult-elephant-149899293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8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271</Words>
  <Application>Microsoft Office PowerPoint</Application>
  <PresentationFormat>Экран (4:3)</PresentationFormat>
  <Paragraphs>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Отношение человека к другим людям Ученые давно интересуются связью цвета и психологического состояния человека.</vt:lpstr>
      <vt:lpstr>Цвет теплоты, энергии и силы. Символизирует направленность на успех. Радостное отношение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8</cp:revision>
  <dcterms:created xsi:type="dcterms:W3CDTF">2023-03-28T13:16:35Z</dcterms:created>
  <dcterms:modified xsi:type="dcterms:W3CDTF">2023-03-28T15:31:45Z</dcterms:modified>
</cp:coreProperties>
</file>