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5" r:id="rId8"/>
    <p:sldId id="262" r:id="rId9"/>
    <p:sldId id="266" r:id="rId10"/>
    <p:sldId id="263" r:id="rId11"/>
    <p:sldId id="267" r:id="rId12"/>
    <p:sldId id="273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B4D2B5A-8C6E-4C2C-AC8E-61D919678DDF}" type="doc">
      <dgm:prSet loTypeId="urn:microsoft.com/office/officeart/2005/8/layout/process2" loCatId="process" qsTypeId="urn:microsoft.com/office/officeart/2005/8/quickstyle/simple5" qsCatId="simple" csTypeId="urn:microsoft.com/office/officeart/2005/8/colors/colorful1" csCatId="colorful" phldr="1"/>
      <dgm:spPr/>
    </dgm:pt>
    <dgm:pt modelId="{45907BFA-DC04-4B7F-87A7-85329BC026F0}">
      <dgm:prSet phldrT="[Текст]"/>
      <dgm:spPr/>
      <dgm:t>
        <a:bodyPr/>
        <a:lstStyle/>
        <a:p>
          <a:r>
            <a:rPr lang="ru-RU" dirty="0" smtClean="0"/>
            <a:t>Набираете номер</a:t>
          </a:r>
          <a:endParaRPr lang="ru-RU" dirty="0"/>
        </a:p>
      </dgm:t>
    </dgm:pt>
    <dgm:pt modelId="{5C8A724C-3DFA-4882-86C3-5CEC5D50BACF}" type="parTrans" cxnId="{8D9DBD0C-A0C5-432B-B969-AC8F3BB1AB25}">
      <dgm:prSet/>
      <dgm:spPr/>
      <dgm:t>
        <a:bodyPr/>
        <a:lstStyle/>
        <a:p>
          <a:endParaRPr lang="ru-RU"/>
        </a:p>
      </dgm:t>
    </dgm:pt>
    <dgm:pt modelId="{CAD0EDE4-9CB2-4882-AD04-DA670DC72496}" type="sibTrans" cxnId="{8D9DBD0C-A0C5-432B-B969-AC8F3BB1AB25}">
      <dgm:prSet/>
      <dgm:spPr/>
      <dgm:t>
        <a:bodyPr/>
        <a:lstStyle/>
        <a:p>
          <a:endParaRPr lang="ru-RU"/>
        </a:p>
      </dgm:t>
    </dgm:pt>
    <dgm:pt modelId="{DD6B9EF3-E563-49F7-A45C-8E5748BFE696}">
      <dgm:prSet phldrT="[Текст]"/>
      <dgm:spPr/>
      <dgm:t>
        <a:bodyPr/>
        <a:lstStyle/>
        <a:p>
          <a:r>
            <a:rPr lang="ru-RU" dirty="0" smtClean="0"/>
            <a:t>Происходит определение региона, из которого звонят</a:t>
          </a:r>
          <a:endParaRPr lang="ru-RU" dirty="0"/>
        </a:p>
      </dgm:t>
    </dgm:pt>
    <dgm:pt modelId="{AE0A7246-9FFA-4FFE-B189-B8B35D15F1D3}" type="parTrans" cxnId="{1F2F7C86-4AB2-4BBA-934D-16EC495E29C5}">
      <dgm:prSet/>
      <dgm:spPr/>
      <dgm:t>
        <a:bodyPr/>
        <a:lstStyle/>
        <a:p>
          <a:endParaRPr lang="ru-RU"/>
        </a:p>
      </dgm:t>
    </dgm:pt>
    <dgm:pt modelId="{E8EBD97C-134D-4DC9-BB00-9CDE4B1FEFEE}" type="sibTrans" cxnId="{1F2F7C86-4AB2-4BBA-934D-16EC495E29C5}">
      <dgm:prSet/>
      <dgm:spPr/>
      <dgm:t>
        <a:bodyPr/>
        <a:lstStyle/>
        <a:p>
          <a:endParaRPr lang="ru-RU"/>
        </a:p>
      </dgm:t>
    </dgm:pt>
    <dgm:pt modelId="{B1D0F788-9050-4F33-ABDF-CA224C154A14}">
      <dgm:prSet phldrT="[Текст]"/>
      <dgm:spPr/>
      <dgm:t>
        <a:bodyPr/>
        <a:lstStyle/>
        <a:p>
          <a:r>
            <a:rPr lang="ru-RU" dirty="0" smtClean="0"/>
            <a:t>Звонок переадресуется в службу вашего региона</a:t>
          </a:r>
          <a:endParaRPr lang="ru-RU" dirty="0"/>
        </a:p>
      </dgm:t>
    </dgm:pt>
    <dgm:pt modelId="{F2317BC5-BF5C-4E7D-8CF5-BA0AA99465F2}" type="parTrans" cxnId="{3978E0C4-8E24-45AC-AE0A-DADBC25FC40A}">
      <dgm:prSet/>
      <dgm:spPr/>
      <dgm:t>
        <a:bodyPr/>
        <a:lstStyle/>
        <a:p>
          <a:endParaRPr lang="ru-RU"/>
        </a:p>
      </dgm:t>
    </dgm:pt>
    <dgm:pt modelId="{0078B766-E1F5-4117-82AA-DDA94E73B941}" type="sibTrans" cxnId="{3978E0C4-8E24-45AC-AE0A-DADBC25FC40A}">
      <dgm:prSet/>
      <dgm:spPr/>
      <dgm:t>
        <a:bodyPr/>
        <a:lstStyle/>
        <a:p>
          <a:endParaRPr lang="ru-RU"/>
        </a:p>
      </dgm:t>
    </dgm:pt>
    <dgm:pt modelId="{59A3FB51-9A69-4071-BFBC-7B7F46B7FA9F}">
      <dgm:prSet/>
      <dgm:spPr/>
      <dgm:t>
        <a:bodyPr/>
        <a:lstStyle/>
        <a:p>
          <a:r>
            <a:rPr lang="ru-RU" b="1" i="0" u="none" smtClean="0"/>
            <a:t>если линия занята, звонок переадресуется во вторую службу этого региона и т.д., пока не ответит психолог</a:t>
          </a:r>
          <a:endParaRPr lang="ru-RU"/>
        </a:p>
      </dgm:t>
    </dgm:pt>
    <dgm:pt modelId="{7FBC5BA7-28A9-4AFC-8EBC-C1FB5169D016}" type="parTrans" cxnId="{F42E66FB-C31E-4D06-9BBE-F7C541C83B1C}">
      <dgm:prSet/>
      <dgm:spPr/>
      <dgm:t>
        <a:bodyPr/>
        <a:lstStyle/>
        <a:p>
          <a:endParaRPr lang="ru-RU"/>
        </a:p>
      </dgm:t>
    </dgm:pt>
    <dgm:pt modelId="{063E2DC9-3EFB-42FA-8C52-B375189A47DA}" type="sibTrans" cxnId="{F42E66FB-C31E-4D06-9BBE-F7C541C83B1C}">
      <dgm:prSet/>
      <dgm:spPr/>
      <dgm:t>
        <a:bodyPr/>
        <a:lstStyle/>
        <a:p>
          <a:endParaRPr lang="ru-RU"/>
        </a:p>
      </dgm:t>
    </dgm:pt>
    <dgm:pt modelId="{D4E2B593-0736-4EB9-B374-9E4CEECDD09E}" type="pres">
      <dgm:prSet presAssocID="{9B4D2B5A-8C6E-4C2C-AC8E-61D919678DDF}" presName="linearFlow" presStyleCnt="0">
        <dgm:presLayoutVars>
          <dgm:resizeHandles val="exact"/>
        </dgm:presLayoutVars>
      </dgm:prSet>
      <dgm:spPr/>
    </dgm:pt>
    <dgm:pt modelId="{922CDD6F-FD50-4BDD-902F-EAC18B2DB14A}" type="pres">
      <dgm:prSet presAssocID="{45907BFA-DC04-4B7F-87A7-85329BC026F0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2FBB5B-29D4-4990-9628-409C4914DAE5}" type="pres">
      <dgm:prSet presAssocID="{CAD0EDE4-9CB2-4882-AD04-DA670DC72496}" presName="sibTrans" presStyleLbl="sibTrans2D1" presStyleIdx="0" presStyleCnt="3"/>
      <dgm:spPr/>
      <dgm:t>
        <a:bodyPr/>
        <a:lstStyle/>
        <a:p>
          <a:endParaRPr lang="ru-RU"/>
        </a:p>
      </dgm:t>
    </dgm:pt>
    <dgm:pt modelId="{7A2486F8-7F2C-4480-A91E-0DD1ECFB9577}" type="pres">
      <dgm:prSet presAssocID="{CAD0EDE4-9CB2-4882-AD04-DA670DC72496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2CB114B6-8A10-4F43-819F-28916747587F}" type="pres">
      <dgm:prSet presAssocID="{DD6B9EF3-E563-49F7-A45C-8E5748BFE696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5E849E-DAEE-4A02-834E-06C90A85810E}" type="pres">
      <dgm:prSet presAssocID="{E8EBD97C-134D-4DC9-BB00-9CDE4B1FEFEE}" presName="sibTrans" presStyleLbl="sibTrans2D1" presStyleIdx="1" presStyleCnt="3"/>
      <dgm:spPr/>
      <dgm:t>
        <a:bodyPr/>
        <a:lstStyle/>
        <a:p>
          <a:endParaRPr lang="ru-RU"/>
        </a:p>
      </dgm:t>
    </dgm:pt>
    <dgm:pt modelId="{E841E197-CB12-479C-A294-2227928FDE6E}" type="pres">
      <dgm:prSet presAssocID="{E8EBD97C-134D-4DC9-BB00-9CDE4B1FEFEE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A12490D4-587A-452E-AD6F-83DBDDE9C694}" type="pres">
      <dgm:prSet presAssocID="{B1D0F788-9050-4F33-ABDF-CA224C154A14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F7ED4D-247E-4B78-AB66-22237400B2ED}" type="pres">
      <dgm:prSet presAssocID="{0078B766-E1F5-4117-82AA-DDA94E73B941}" presName="sibTrans" presStyleLbl="sibTrans2D1" presStyleIdx="2" presStyleCnt="3"/>
      <dgm:spPr/>
      <dgm:t>
        <a:bodyPr/>
        <a:lstStyle/>
        <a:p>
          <a:endParaRPr lang="ru-RU"/>
        </a:p>
      </dgm:t>
    </dgm:pt>
    <dgm:pt modelId="{D9EB8070-CB48-4619-AFC3-326F430769E2}" type="pres">
      <dgm:prSet presAssocID="{0078B766-E1F5-4117-82AA-DDA94E73B941}" presName="connectorText" presStyleLbl="sibTrans2D1" presStyleIdx="2" presStyleCnt="3"/>
      <dgm:spPr/>
      <dgm:t>
        <a:bodyPr/>
        <a:lstStyle/>
        <a:p>
          <a:endParaRPr lang="ru-RU"/>
        </a:p>
      </dgm:t>
    </dgm:pt>
    <dgm:pt modelId="{283706D3-64E3-47B2-9A98-7995FCF6F440}" type="pres">
      <dgm:prSet presAssocID="{59A3FB51-9A69-4071-BFBC-7B7F46B7FA9F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5FA10BE-8860-4D39-944C-884E644B4F82}" type="presOf" srcId="{9B4D2B5A-8C6E-4C2C-AC8E-61D919678DDF}" destId="{D4E2B593-0736-4EB9-B374-9E4CEECDD09E}" srcOrd="0" destOrd="0" presId="urn:microsoft.com/office/officeart/2005/8/layout/process2"/>
    <dgm:cxn modelId="{3036A520-B723-43BA-A503-12659D85069E}" type="presOf" srcId="{0078B766-E1F5-4117-82AA-DDA94E73B941}" destId="{F8F7ED4D-247E-4B78-AB66-22237400B2ED}" srcOrd="0" destOrd="0" presId="urn:microsoft.com/office/officeart/2005/8/layout/process2"/>
    <dgm:cxn modelId="{42587AAB-EA5A-45E2-A452-79216A7DDDBE}" type="presOf" srcId="{E8EBD97C-134D-4DC9-BB00-9CDE4B1FEFEE}" destId="{0D5E849E-DAEE-4A02-834E-06C90A85810E}" srcOrd="0" destOrd="0" presId="urn:microsoft.com/office/officeart/2005/8/layout/process2"/>
    <dgm:cxn modelId="{9A4FF04C-C676-4F20-83F3-D4089DD53398}" type="presOf" srcId="{E8EBD97C-134D-4DC9-BB00-9CDE4B1FEFEE}" destId="{E841E197-CB12-479C-A294-2227928FDE6E}" srcOrd="1" destOrd="0" presId="urn:microsoft.com/office/officeart/2005/8/layout/process2"/>
    <dgm:cxn modelId="{15038AEA-15EC-45DD-AC10-8AB23A23C905}" type="presOf" srcId="{DD6B9EF3-E563-49F7-A45C-8E5748BFE696}" destId="{2CB114B6-8A10-4F43-819F-28916747587F}" srcOrd="0" destOrd="0" presId="urn:microsoft.com/office/officeart/2005/8/layout/process2"/>
    <dgm:cxn modelId="{5A567399-9565-440D-89ED-82770674B2C2}" type="presOf" srcId="{0078B766-E1F5-4117-82AA-DDA94E73B941}" destId="{D9EB8070-CB48-4619-AFC3-326F430769E2}" srcOrd="1" destOrd="0" presId="urn:microsoft.com/office/officeart/2005/8/layout/process2"/>
    <dgm:cxn modelId="{C38BDD89-6817-4595-94A0-5824D80ECB1A}" type="presOf" srcId="{59A3FB51-9A69-4071-BFBC-7B7F46B7FA9F}" destId="{283706D3-64E3-47B2-9A98-7995FCF6F440}" srcOrd="0" destOrd="0" presId="urn:microsoft.com/office/officeart/2005/8/layout/process2"/>
    <dgm:cxn modelId="{9AA5EEAA-4E5B-481B-B3DC-54297FE96E14}" type="presOf" srcId="{45907BFA-DC04-4B7F-87A7-85329BC026F0}" destId="{922CDD6F-FD50-4BDD-902F-EAC18B2DB14A}" srcOrd="0" destOrd="0" presId="urn:microsoft.com/office/officeart/2005/8/layout/process2"/>
    <dgm:cxn modelId="{EE342BAD-E705-42E4-9B3C-261633BE6A8E}" type="presOf" srcId="{B1D0F788-9050-4F33-ABDF-CA224C154A14}" destId="{A12490D4-587A-452E-AD6F-83DBDDE9C694}" srcOrd="0" destOrd="0" presId="urn:microsoft.com/office/officeart/2005/8/layout/process2"/>
    <dgm:cxn modelId="{8B12BCC4-7C9C-4640-BC8F-6DDE4FBBC039}" type="presOf" srcId="{CAD0EDE4-9CB2-4882-AD04-DA670DC72496}" destId="{7A2486F8-7F2C-4480-A91E-0DD1ECFB9577}" srcOrd="1" destOrd="0" presId="urn:microsoft.com/office/officeart/2005/8/layout/process2"/>
    <dgm:cxn modelId="{3978E0C4-8E24-45AC-AE0A-DADBC25FC40A}" srcId="{9B4D2B5A-8C6E-4C2C-AC8E-61D919678DDF}" destId="{B1D0F788-9050-4F33-ABDF-CA224C154A14}" srcOrd="2" destOrd="0" parTransId="{F2317BC5-BF5C-4E7D-8CF5-BA0AA99465F2}" sibTransId="{0078B766-E1F5-4117-82AA-DDA94E73B941}"/>
    <dgm:cxn modelId="{74BBFA1D-B501-4060-B548-59896339CDD5}" type="presOf" srcId="{CAD0EDE4-9CB2-4882-AD04-DA670DC72496}" destId="{122FBB5B-29D4-4990-9628-409C4914DAE5}" srcOrd="0" destOrd="0" presId="urn:microsoft.com/office/officeart/2005/8/layout/process2"/>
    <dgm:cxn modelId="{8D9DBD0C-A0C5-432B-B969-AC8F3BB1AB25}" srcId="{9B4D2B5A-8C6E-4C2C-AC8E-61D919678DDF}" destId="{45907BFA-DC04-4B7F-87A7-85329BC026F0}" srcOrd="0" destOrd="0" parTransId="{5C8A724C-3DFA-4882-86C3-5CEC5D50BACF}" sibTransId="{CAD0EDE4-9CB2-4882-AD04-DA670DC72496}"/>
    <dgm:cxn modelId="{1F2F7C86-4AB2-4BBA-934D-16EC495E29C5}" srcId="{9B4D2B5A-8C6E-4C2C-AC8E-61D919678DDF}" destId="{DD6B9EF3-E563-49F7-A45C-8E5748BFE696}" srcOrd="1" destOrd="0" parTransId="{AE0A7246-9FFA-4FFE-B189-B8B35D15F1D3}" sibTransId="{E8EBD97C-134D-4DC9-BB00-9CDE4B1FEFEE}"/>
    <dgm:cxn modelId="{F42E66FB-C31E-4D06-9BBE-F7C541C83B1C}" srcId="{9B4D2B5A-8C6E-4C2C-AC8E-61D919678DDF}" destId="{59A3FB51-9A69-4071-BFBC-7B7F46B7FA9F}" srcOrd="3" destOrd="0" parTransId="{7FBC5BA7-28A9-4AFC-8EBC-C1FB5169D016}" sibTransId="{063E2DC9-3EFB-42FA-8C52-B375189A47DA}"/>
    <dgm:cxn modelId="{8A167DE0-0259-42D8-B782-89F64F4E4388}" type="presParOf" srcId="{D4E2B593-0736-4EB9-B374-9E4CEECDD09E}" destId="{922CDD6F-FD50-4BDD-902F-EAC18B2DB14A}" srcOrd="0" destOrd="0" presId="urn:microsoft.com/office/officeart/2005/8/layout/process2"/>
    <dgm:cxn modelId="{56113DA3-4C57-47DC-8128-C80DE27780EB}" type="presParOf" srcId="{D4E2B593-0736-4EB9-B374-9E4CEECDD09E}" destId="{122FBB5B-29D4-4990-9628-409C4914DAE5}" srcOrd="1" destOrd="0" presId="urn:microsoft.com/office/officeart/2005/8/layout/process2"/>
    <dgm:cxn modelId="{3BBC2F7A-9FCE-4C86-B7EE-0E87FCC78AFB}" type="presParOf" srcId="{122FBB5B-29D4-4990-9628-409C4914DAE5}" destId="{7A2486F8-7F2C-4480-A91E-0DD1ECFB9577}" srcOrd="0" destOrd="0" presId="urn:microsoft.com/office/officeart/2005/8/layout/process2"/>
    <dgm:cxn modelId="{2F71545E-BCCA-4C2C-BBDB-8471F77830A4}" type="presParOf" srcId="{D4E2B593-0736-4EB9-B374-9E4CEECDD09E}" destId="{2CB114B6-8A10-4F43-819F-28916747587F}" srcOrd="2" destOrd="0" presId="urn:microsoft.com/office/officeart/2005/8/layout/process2"/>
    <dgm:cxn modelId="{C68D6A22-4973-4713-AC57-D99A97EC960B}" type="presParOf" srcId="{D4E2B593-0736-4EB9-B374-9E4CEECDD09E}" destId="{0D5E849E-DAEE-4A02-834E-06C90A85810E}" srcOrd="3" destOrd="0" presId="urn:microsoft.com/office/officeart/2005/8/layout/process2"/>
    <dgm:cxn modelId="{4C54C0DD-C89A-4B1B-913D-3B9A5F5AA809}" type="presParOf" srcId="{0D5E849E-DAEE-4A02-834E-06C90A85810E}" destId="{E841E197-CB12-479C-A294-2227928FDE6E}" srcOrd="0" destOrd="0" presId="urn:microsoft.com/office/officeart/2005/8/layout/process2"/>
    <dgm:cxn modelId="{18FCA2D9-C773-42BC-A4EB-33E7022726F7}" type="presParOf" srcId="{D4E2B593-0736-4EB9-B374-9E4CEECDD09E}" destId="{A12490D4-587A-452E-AD6F-83DBDDE9C694}" srcOrd="4" destOrd="0" presId="urn:microsoft.com/office/officeart/2005/8/layout/process2"/>
    <dgm:cxn modelId="{28EC00C6-7801-44E2-96FE-CCEE7417F63C}" type="presParOf" srcId="{D4E2B593-0736-4EB9-B374-9E4CEECDD09E}" destId="{F8F7ED4D-247E-4B78-AB66-22237400B2ED}" srcOrd="5" destOrd="0" presId="urn:microsoft.com/office/officeart/2005/8/layout/process2"/>
    <dgm:cxn modelId="{F77F2123-419C-429B-BD1B-B878D2CBBC61}" type="presParOf" srcId="{F8F7ED4D-247E-4B78-AB66-22237400B2ED}" destId="{D9EB8070-CB48-4619-AFC3-326F430769E2}" srcOrd="0" destOrd="0" presId="urn:microsoft.com/office/officeart/2005/8/layout/process2"/>
    <dgm:cxn modelId="{7B5737AA-6965-40FB-B362-ABC7C5A26981}" type="presParOf" srcId="{D4E2B593-0736-4EB9-B374-9E4CEECDD09E}" destId="{283706D3-64E3-47B2-9A98-7995FCF6F440}" srcOrd="6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2CDD6F-FD50-4BDD-902F-EAC18B2DB14A}">
      <dsp:nvSpPr>
        <dsp:cNvPr id="0" name=""/>
        <dsp:cNvSpPr/>
      </dsp:nvSpPr>
      <dsp:spPr>
        <a:xfrm>
          <a:off x="2251632" y="2571"/>
          <a:ext cx="3726334" cy="95646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Набираете номер</a:t>
          </a:r>
          <a:endParaRPr lang="ru-RU" sz="1600" kern="1200" dirty="0"/>
        </a:p>
      </dsp:txBody>
      <dsp:txXfrm>
        <a:off x="2279646" y="30585"/>
        <a:ext cx="3670306" cy="900439"/>
      </dsp:txXfrm>
    </dsp:sp>
    <dsp:sp modelId="{122FBB5B-29D4-4990-9628-409C4914DAE5}">
      <dsp:nvSpPr>
        <dsp:cNvPr id="0" name=""/>
        <dsp:cNvSpPr/>
      </dsp:nvSpPr>
      <dsp:spPr>
        <a:xfrm rot="5400000">
          <a:off x="3935462" y="982950"/>
          <a:ext cx="358675" cy="43041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kern="1200"/>
        </a:p>
      </dsp:txBody>
      <dsp:txXfrm rot="-5400000">
        <a:off x="3985677" y="1018817"/>
        <a:ext cx="258246" cy="251073"/>
      </dsp:txXfrm>
    </dsp:sp>
    <dsp:sp modelId="{2CB114B6-8A10-4F43-819F-28916747587F}">
      <dsp:nvSpPr>
        <dsp:cNvPr id="0" name=""/>
        <dsp:cNvSpPr/>
      </dsp:nvSpPr>
      <dsp:spPr>
        <a:xfrm>
          <a:off x="2251632" y="1437271"/>
          <a:ext cx="3726334" cy="95646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Происходит определение региона, из которого звонят</a:t>
          </a:r>
          <a:endParaRPr lang="ru-RU" sz="1600" kern="1200" dirty="0"/>
        </a:p>
      </dsp:txBody>
      <dsp:txXfrm>
        <a:off x="2279646" y="1465285"/>
        <a:ext cx="3670306" cy="900439"/>
      </dsp:txXfrm>
    </dsp:sp>
    <dsp:sp modelId="{0D5E849E-DAEE-4A02-834E-06C90A85810E}">
      <dsp:nvSpPr>
        <dsp:cNvPr id="0" name=""/>
        <dsp:cNvSpPr/>
      </dsp:nvSpPr>
      <dsp:spPr>
        <a:xfrm rot="5400000">
          <a:off x="3935462" y="2417650"/>
          <a:ext cx="358675" cy="43041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kern="1200"/>
        </a:p>
      </dsp:txBody>
      <dsp:txXfrm rot="-5400000">
        <a:off x="3985677" y="2453517"/>
        <a:ext cx="258246" cy="251073"/>
      </dsp:txXfrm>
    </dsp:sp>
    <dsp:sp modelId="{A12490D4-587A-452E-AD6F-83DBDDE9C694}">
      <dsp:nvSpPr>
        <dsp:cNvPr id="0" name=""/>
        <dsp:cNvSpPr/>
      </dsp:nvSpPr>
      <dsp:spPr>
        <a:xfrm>
          <a:off x="2251632" y="2871972"/>
          <a:ext cx="3726334" cy="95646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Звонок переадресуется в службу вашего региона</a:t>
          </a:r>
          <a:endParaRPr lang="ru-RU" sz="1600" kern="1200" dirty="0"/>
        </a:p>
      </dsp:txBody>
      <dsp:txXfrm>
        <a:off x="2279646" y="2899986"/>
        <a:ext cx="3670306" cy="900439"/>
      </dsp:txXfrm>
    </dsp:sp>
    <dsp:sp modelId="{F8F7ED4D-247E-4B78-AB66-22237400B2ED}">
      <dsp:nvSpPr>
        <dsp:cNvPr id="0" name=""/>
        <dsp:cNvSpPr/>
      </dsp:nvSpPr>
      <dsp:spPr>
        <a:xfrm rot="5400000">
          <a:off x="3935462" y="3852351"/>
          <a:ext cx="358675" cy="43041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kern="1200"/>
        </a:p>
      </dsp:txBody>
      <dsp:txXfrm rot="-5400000">
        <a:off x="3985677" y="3888218"/>
        <a:ext cx="258246" cy="251073"/>
      </dsp:txXfrm>
    </dsp:sp>
    <dsp:sp modelId="{283706D3-64E3-47B2-9A98-7995FCF6F440}">
      <dsp:nvSpPr>
        <dsp:cNvPr id="0" name=""/>
        <dsp:cNvSpPr/>
      </dsp:nvSpPr>
      <dsp:spPr>
        <a:xfrm>
          <a:off x="2251632" y="4306673"/>
          <a:ext cx="3726334" cy="95646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0" u="none" kern="1200" smtClean="0"/>
            <a:t>если линия занята, звонок переадресуется во вторую службу этого региона и т.д., пока не ответит психолог</a:t>
          </a:r>
          <a:endParaRPr lang="ru-RU" sz="1600" kern="1200"/>
        </a:p>
      </dsp:txBody>
      <dsp:txXfrm>
        <a:off x="2279646" y="4334687"/>
        <a:ext cx="3670306" cy="9004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961C47-BCB6-41E4-9733-AC2EEB3D7DF5}" type="datetimeFigureOut">
              <a:rPr lang="ru-RU" smtClean="0"/>
              <a:t>11.12.2021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297F98-28A1-4B0B-9E78-6EB2B62064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15051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11.12.2021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620688"/>
            <a:ext cx="7772400" cy="1470025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a_Albionic Bold" panose="00000400000000000000" pitchFamily="2" charset="0"/>
              </a:rPr>
              <a:t>ЕДИНЫЙ ОБЩЕРОССИЙСКИЙ ТЕЛЕФОН ДОВЕРИЯ</a:t>
            </a:r>
            <a:endParaRPr lang="ru-RU" dirty="0">
              <a:latin typeface="a_Albionic Bold" panose="00000400000000000000" pitchFamily="2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01316" y="33884"/>
            <a:ext cx="7704856" cy="864096"/>
          </a:xfrm>
        </p:spPr>
        <p:txBody>
          <a:bodyPr>
            <a:normAutofit/>
          </a:bodyPr>
          <a:lstStyle/>
          <a:p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1844824"/>
            <a:ext cx="5292080" cy="37291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78870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010346"/>
          </a:xfrm>
        </p:spPr>
        <p:txBody>
          <a:bodyPr>
            <a:normAutofit fontScale="90000"/>
          </a:bodyPr>
          <a:lstStyle/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детей сложно,</a:t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 очень важно сохранить</a:t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доверительные отношения с ребенком.</a:t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Позвоните и получите помощь</a:t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профессионального психолога</a:t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анонимно и бесплатно.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704" y="3050704"/>
            <a:ext cx="7614592" cy="3807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00426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85875"/>
            <a:ext cx="9144000" cy="428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4499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a_Albionic Bold" panose="00000400000000000000" pitchFamily="2" charset="0"/>
              </a:rPr>
              <a:t>Если трудно, просто позвони!</a:t>
            </a:r>
            <a:endParaRPr lang="ru-RU" dirty="0">
              <a:solidFill>
                <a:srgbClr val="FF0000"/>
              </a:solidFill>
              <a:latin typeface="a_Albionic Bold" panose="00000400000000000000" pitchFamily="2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5" y="1325478"/>
            <a:ext cx="5256584" cy="52360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98133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0279" y="4005064"/>
            <a:ext cx="3815878" cy="25439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611560" y="188640"/>
            <a:ext cx="7848872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cap="all" dirty="0">
                <a:solidFill>
                  <a:srgbClr val="C20A11"/>
                </a:solidFill>
                <a:latin typeface="&amp;quot"/>
              </a:rPr>
              <a:t>Единый Общероссийский телефон доверия для детей, подростков и их родителей 8-800-2000-122 </a:t>
            </a:r>
            <a:endParaRPr lang="ru-RU" sz="2400" b="1" cap="all" dirty="0" smtClean="0">
              <a:solidFill>
                <a:srgbClr val="C20A11"/>
              </a:solidFill>
              <a:latin typeface="&amp;quot"/>
            </a:endParaRPr>
          </a:p>
          <a:p>
            <a:pPr algn="ctr"/>
            <a:endParaRPr lang="ru-RU" b="1" cap="all" dirty="0">
              <a:solidFill>
                <a:srgbClr val="C20A11"/>
              </a:solidFill>
              <a:latin typeface="&amp;quot"/>
            </a:endParaRPr>
          </a:p>
          <a:p>
            <a:pPr algn="ctr"/>
            <a:endParaRPr lang="ru-RU" b="1" cap="all" dirty="0" smtClean="0">
              <a:solidFill>
                <a:srgbClr val="C20A11"/>
              </a:solidFill>
              <a:latin typeface="&amp;quot"/>
            </a:endParaRPr>
          </a:p>
          <a:p>
            <a:pPr marL="457200" indent="-457200" algn="ctr">
              <a:buFontTx/>
              <a:buChar char="-"/>
            </a:pPr>
            <a:r>
              <a:rPr lang="ru-RU" sz="3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служба 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экстренной психологической помощи, </a:t>
            </a:r>
            <a:r>
              <a:rPr lang="ru-RU" sz="3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созданная 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инициативе Фонда поддержки детей, находящихся в трудной жизненной ситуации. </a:t>
            </a:r>
          </a:p>
        </p:txBody>
      </p:sp>
    </p:spTree>
    <p:extLst>
      <p:ext uri="{BB962C8B-B14F-4D97-AF65-F5344CB8AC3E}">
        <p14:creationId xmlns:p14="http://schemas.microsoft.com/office/powerpoint/2010/main" val="246039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8057" y="188640"/>
            <a:ext cx="8229600" cy="1143000"/>
          </a:xfrm>
        </p:spPr>
        <p:txBody>
          <a:bodyPr>
            <a:noAutofit/>
          </a:bodyPr>
          <a:lstStyle/>
          <a:p>
            <a:r>
              <a:rPr lang="ru-RU" sz="2400" b="1" cap="all" dirty="0">
                <a:solidFill>
                  <a:schemeClr val="accent2">
                    <a:lumMod val="75000"/>
                  </a:schemeClr>
                </a:solidFill>
              </a:rPr>
              <a:t>принципы работы единого федерального номера телефона доверия для детей, подростков и их родителей</a:t>
            </a:r>
            <a:endParaRPr lang="ru-RU" sz="2400" dirty="0">
              <a:solidFill>
                <a:schemeClr val="accent2">
                  <a:lumMod val="75000"/>
                </a:schemeClr>
              </a:solidFill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58810567"/>
              </p:ext>
            </p:extLst>
          </p:nvPr>
        </p:nvGraphicFramePr>
        <p:xfrm>
          <a:off x="457200" y="1331640"/>
          <a:ext cx="8229600" cy="52657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99901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cap="all" dirty="0">
                <a:solidFill>
                  <a:schemeClr val="tx2">
                    <a:lumMod val="75000"/>
                  </a:schemeClr>
                </a:solidFill>
                <a:latin typeface="a_Albionic Bold" panose="00000400000000000000" pitchFamily="2" charset="0"/>
              </a:rPr>
              <a:t>В службе телефона доверия работают прошедшие специальную подготовку психологи-консультанты</a:t>
            </a:r>
            <a:endParaRPr lang="ru-RU" sz="2400" dirty="0">
              <a:solidFill>
                <a:schemeClr val="tx2">
                  <a:lumMod val="75000"/>
                </a:schemeClr>
              </a:solidFill>
              <a:latin typeface="a_Albionic Bold" panose="00000400000000000000" pitchFamily="2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91580" y="1556792"/>
            <a:ext cx="7560840" cy="1872208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Их главная задача — снять остроту психоэмоционального напряжения, переживаний, которые испытывает звонящий в данный момент, и уберечь юного или взрослого собеседника от опрометчивых и опасных поступков.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3284984"/>
            <a:ext cx="6564457" cy="3282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694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404664"/>
            <a:ext cx="7643192" cy="5721499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sz="3300" b="1" cap="all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следующая: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вместе с абонентом проанализировать ситуацию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выявить ее причины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подсказать алгоритмы выхода из сложившегося положения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мотивировать человека на то, чтобы он сам постарался решить </a:t>
            </a: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проблему</a:t>
            </a:r>
            <a:endParaRPr lang="ru-RU" sz="3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>
              <a:buNone/>
            </a:pP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Общение с психологом абсолютно анонимно: называть свое имя, фамилию адрес никто не </a:t>
            </a: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потребует, </a:t>
            </a: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счёта 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разговор, каким бы длительным он не получился, не последует</a:t>
            </a: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endParaRPr lang="ru-RU" sz="3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3300" b="1" cap="all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звонок с любого мобильного или стационарного телефона бесплатный.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66083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18258"/>
          </a:xfrm>
        </p:spPr>
        <p:txBody>
          <a:bodyPr>
            <a:normAutofit/>
          </a:bodyPr>
          <a:lstStyle/>
          <a:p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Тебе страшно? Тебя кто-то сильно обидел?</a:t>
            </a:r>
            <a:b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Такое случается с каждым. Как с этим справиться?</a:t>
            </a:r>
            <a:b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Давай обсудим. Просто позвони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2276872"/>
            <a:ext cx="6631720" cy="44211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84906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6712"/>
            <a:ext cx="9144000" cy="49517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22317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89576"/>
            <a:ext cx="8229600" cy="2290266"/>
          </a:xfrm>
        </p:spPr>
        <p:txBody>
          <a:bodyPr>
            <a:no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Обратиться за помощью в трудной ситуации</a:t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значит проявить слабость.</a:t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шаг взрослого, сильного человека.</a:t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Ведь это нормально: доверять тем,</a:t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кто хочет и может помочь</a:t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7928" y="2708920"/>
            <a:ext cx="5868144" cy="39803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99640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68649"/>
            <a:ext cx="9144000" cy="47207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26452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322</TotalTime>
  <Words>211</Words>
  <Application>Microsoft Office PowerPoint</Application>
  <PresentationFormat>Экран (4:3)</PresentationFormat>
  <Paragraphs>24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&amp;quot</vt:lpstr>
      <vt:lpstr>a_Albionic Bold</vt:lpstr>
      <vt:lpstr>Arial</vt:lpstr>
      <vt:lpstr>Calibri</vt:lpstr>
      <vt:lpstr>Times New Roman</vt:lpstr>
      <vt:lpstr>Wingdings</vt:lpstr>
      <vt:lpstr>Тема Office</vt:lpstr>
      <vt:lpstr>ЕДИНЫЙ ОБЩЕРОССИЙСКИЙ ТЕЛЕФОН ДОВЕРИЯ</vt:lpstr>
      <vt:lpstr>Презентация PowerPoint</vt:lpstr>
      <vt:lpstr>принципы работы единого федерального номера телефона доверия для детей, подростков и их родителей</vt:lpstr>
      <vt:lpstr>В службе телефона доверия работают прошедшие специальную подготовку психологи-консультанты</vt:lpstr>
      <vt:lpstr>Презентация PowerPoint</vt:lpstr>
      <vt:lpstr>Тебе страшно? Тебя кто-то сильно обидел? Такое случается с каждым. Как с этим справиться? Давай обсудим. Просто позвони</vt:lpstr>
      <vt:lpstr>Презентация PowerPoint</vt:lpstr>
      <vt:lpstr>Обратиться за помощью в трудной ситуации не значит проявить слабость. Это шаг взрослого, сильного человека. Ведь это нормально: доверять тем, кто хочет и может помочь </vt:lpstr>
      <vt:lpstr>Презентация PowerPoint</vt:lpstr>
      <vt:lpstr>Воспитывать детей сложно, но очень важно сохранить доверительные отношения с ребенком. Позвоните и получите помощь профессионального психолога анонимно и бесплатно. </vt:lpstr>
      <vt:lpstr>Презентация PowerPoint</vt:lpstr>
      <vt:lpstr>Если трудно, просто позвони!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Катенок</dc:creator>
  <cp:lastModifiedBy>school</cp:lastModifiedBy>
  <cp:revision>24</cp:revision>
  <dcterms:created xsi:type="dcterms:W3CDTF">2013-01-28T19:28:30Z</dcterms:created>
  <dcterms:modified xsi:type="dcterms:W3CDTF">2021-12-11T04:58:16Z</dcterms:modified>
</cp:coreProperties>
</file>