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9" r:id="rId4"/>
    <p:sldId id="266" r:id="rId5"/>
    <p:sldId id="267" r:id="rId6"/>
    <p:sldId id="260" r:id="rId7"/>
    <p:sldId id="261" r:id="rId8"/>
    <p:sldId id="262" r:id="rId9"/>
    <p:sldId id="264" r:id="rId10"/>
    <p:sldId id="263" r:id="rId11"/>
    <p:sldId id="265" r:id="rId12"/>
    <p:sldId id="268" r:id="rId13"/>
    <p:sldId id="269" r:id="rId14"/>
    <p:sldId id="270" r:id="rId15"/>
    <p:sldId id="271" r:id="rId16"/>
    <p:sldId id="272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CDC7F-871C-4441-B57D-87CF515D6DE4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8701A-AFBF-4B55-8D3A-FB807313D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User\Downloads\&#1064;&#1082;&#1086;&#1083;&#1100;&#1085;&#1099;&#1077;%20&#1053;&#1072;&#1090;&#1072;&#1096;&#1082;&#1072;%20&#1055;&#1077;&#1088;&#1074;&#1086;&#1082;&#1083;&#1072;&#1096;&#1082;&#1072;.mp3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/>
              <a:t>Методическое объединение учителей общеобразовательных предметов</a:t>
            </a:r>
            <a:br>
              <a:rPr lang="ru-RU" b="1" i="1" dirty="0" smtClean="0"/>
            </a:br>
            <a:r>
              <a:rPr lang="ru-RU" b="1" i="1" u="sng" dirty="0" smtClean="0"/>
              <a:t>2016/2017</a:t>
            </a:r>
            <a:br>
              <a:rPr lang="ru-RU" b="1" i="1" u="sng" dirty="0" smtClean="0"/>
            </a:br>
            <a:r>
              <a:rPr lang="ru-RU" b="1" i="1" u="sng" dirty="0" smtClean="0"/>
              <a:t>учебный год.</a:t>
            </a:r>
            <a:br>
              <a:rPr lang="ru-RU" b="1" i="1" u="sng" dirty="0" smtClean="0"/>
            </a:br>
            <a:endParaRPr lang="ru-RU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1Camera\IMG_20170313_1053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3394472" cy="4525963"/>
          </a:xfrm>
          <a:prstGeom prst="rect">
            <a:avLst/>
          </a:prstGeom>
          <a:noFill/>
        </p:spPr>
      </p:pic>
      <p:pic>
        <p:nvPicPr>
          <p:cNvPr id="5123" name="Picture 3" descr="F:\1Camera\IMG_20170313_105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14290"/>
            <a:ext cx="2643188" cy="3571876"/>
          </a:xfrm>
          <a:prstGeom prst="rect">
            <a:avLst/>
          </a:prstGeom>
          <a:noFill/>
        </p:spPr>
      </p:pic>
      <p:pic>
        <p:nvPicPr>
          <p:cNvPr id="5124" name="Picture 4" descr="F:\1Camera\IMG_20170313_1056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286124"/>
            <a:ext cx="2571768" cy="3214710"/>
          </a:xfrm>
          <a:prstGeom prst="rect">
            <a:avLst/>
          </a:prstGeom>
          <a:noFill/>
        </p:spPr>
      </p:pic>
      <p:pic>
        <p:nvPicPr>
          <p:cNvPr id="5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14390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1Camera\IMG_20170313_1056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394472" cy="4525963"/>
          </a:xfrm>
          <a:prstGeom prst="rect">
            <a:avLst/>
          </a:prstGeom>
          <a:noFill/>
        </p:spPr>
      </p:pic>
      <p:pic>
        <p:nvPicPr>
          <p:cNvPr id="6147" name="Picture 3" descr="F:\1Camera\IMG_20170313_104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357166"/>
            <a:ext cx="2928940" cy="4000528"/>
          </a:xfrm>
          <a:prstGeom prst="rect">
            <a:avLst/>
          </a:prstGeom>
          <a:noFill/>
        </p:spPr>
      </p:pic>
      <p:pic>
        <p:nvPicPr>
          <p:cNvPr id="6148" name="Picture 4" descr="F:\1Camera\IMG_20170313_1039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3143248"/>
            <a:ext cx="3000378" cy="3500462"/>
          </a:xfrm>
          <a:prstGeom prst="rect">
            <a:avLst/>
          </a:prstGeom>
          <a:noFill/>
        </p:spPr>
      </p:pic>
      <p:pic>
        <p:nvPicPr>
          <p:cNvPr id="5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14390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u="sng" dirty="0" smtClean="0"/>
              <a:t>Кимлик Наталья Сергеевна был проведён урок в 7 классе по </a:t>
            </a:r>
            <a:r>
              <a:rPr lang="ru-RU" sz="2800" u="sng" dirty="0" smtClean="0"/>
              <a:t>теме</a:t>
            </a:r>
            <a:r>
              <a:rPr lang="ru-RU" sz="2800" b="1" dirty="0"/>
              <a:t> </a:t>
            </a:r>
            <a:r>
              <a:rPr lang="ru-RU" sz="2800" b="1" dirty="0" smtClean="0"/>
              <a:t>«</a:t>
            </a:r>
            <a:r>
              <a:rPr lang="ru-RU" sz="2800" b="1" dirty="0" smtClean="0"/>
              <a:t>Сын артиллериста</a:t>
            </a:r>
            <a:r>
              <a:rPr lang="ru-RU" sz="2800" b="1" dirty="0" smtClean="0"/>
              <a:t>», </a:t>
            </a:r>
            <a:r>
              <a:rPr lang="ru-RU" sz="2800" b="1" dirty="0"/>
              <a:t>К.М. </a:t>
            </a:r>
            <a:r>
              <a:rPr lang="ru-RU" sz="2800" b="1" dirty="0" smtClean="0"/>
              <a:t>Симонов. </a:t>
            </a:r>
            <a:endParaRPr lang="ru-RU" sz="2800" dirty="0" smtClean="0"/>
          </a:p>
          <a:p>
            <a:pPr>
              <a:buNone/>
            </a:pPr>
            <a:r>
              <a:rPr lang="ru-RU" dirty="0" smtClean="0"/>
              <a:t>В самом начале урока учитель сумела мотивировать учащихся на активную  познавательную деятельность, предложив проблемные вопросы и задания. Основная часть урока была посвящена размышлению над вопросами, проблемами, поднятыми в поэме. Общение в демократичном стиле,  поддержка при возникновении затруднений – всё создавало благоприятный эмоциональный настрой при изучении главной мысли поэмы и рассказа, изучение эпизода из истории страны и жизни целого народа в годы ВОВ..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200" b="1" u="sng" dirty="0" smtClean="0">
                <a:latin typeface="Segoe"/>
              </a:rPr>
              <a:t>Калейдоскоп урока</a:t>
            </a:r>
            <a:endParaRPr altLang="ru-RU" sz="3200" b="1" u="sng" smtClean="0">
              <a:latin typeface="Segoe"/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>
              <a:latin typeface="Segoe"/>
            </a:endParaRPr>
          </a:p>
        </p:txBody>
      </p:sp>
      <p:pic>
        <p:nvPicPr>
          <p:cNvPr id="3076" name="Picture 2" descr="https://im1-tub-ru.yandex.net/i?id=799c56f6d3dc9ac21467a97217b76a79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54322"/>
            <a:ext cx="8358246" cy="590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43174" y="928670"/>
            <a:ext cx="58579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Держись, мой мальчик, на свете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раза не умирать.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Ничто нас в жизни не может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Вышибить из седла! –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Такая уж поговорка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майора была.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овая папка\148849799166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643338" cy="5143536"/>
          </a:xfrm>
          <a:prstGeom prst="rect">
            <a:avLst/>
          </a:prstGeom>
          <a:noFill/>
        </p:spPr>
      </p:pic>
      <p:pic>
        <p:nvPicPr>
          <p:cNvPr id="8195" name="Picture 3" descr="C:\Users\User\Desktop\Новая папка\14885016682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57166"/>
            <a:ext cx="2857500" cy="3810000"/>
          </a:xfrm>
          <a:prstGeom prst="rect">
            <a:avLst/>
          </a:prstGeom>
          <a:noFill/>
        </p:spPr>
      </p:pic>
      <p:pic>
        <p:nvPicPr>
          <p:cNvPr id="8196" name="Picture 4" descr="C:\Users\User\Desktop\Новая папка\14884980151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429000"/>
            <a:ext cx="2285996" cy="3000396"/>
          </a:xfrm>
          <a:prstGeom prst="rect">
            <a:avLst/>
          </a:prstGeom>
          <a:noFill/>
        </p:spPr>
      </p:pic>
      <p:pic>
        <p:nvPicPr>
          <p:cNvPr id="5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14390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u="sng" dirty="0" err="1" smtClean="0"/>
              <a:t>Корыткиным</a:t>
            </a:r>
            <a:r>
              <a:rPr lang="ru-RU" sz="2400" b="1" u="sng" dirty="0" smtClean="0"/>
              <a:t> Дмитрием Владимировичем </a:t>
            </a:r>
            <a:r>
              <a:rPr lang="ru-RU" sz="2400" dirty="0" smtClean="0"/>
              <a:t>был проведен урок физкультуры в  8 классе по </a:t>
            </a:r>
            <a:r>
              <a:rPr lang="ru-RU" sz="2400" dirty="0" smtClean="0"/>
              <a:t>разделу </a:t>
            </a:r>
            <a:r>
              <a:rPr lang="ru-RU" sz="2400" dirty="0" smtClean="0"/>
              <a:t>«Баскетбол</a:t>
            </a:r>
            <a:r>
              <a:rPr lang="ru-RU" sz="2400" dirty="0" smtClean="0"/>
              <a:t>», </a:t>
            </a:r>
            <a:r>
              <a:rPr lang="ru-RU" sz="2400" dirty="0" smtClean="0"/>
              <a:t>тема урока</a:t>
            </a:r>
            <a:r>
              <a:rPr lang="ru-RU" sz="2400" b="1" dirty="0" smtClean="0"/>
              <a:t> «Ведение мяча c обводкой препятствий». </a:t>
            </a:r>
            <a:r>
              <a:rPr lang="ru-RU" sz="2400" dirty="0" smtClean="0"/>
              <a:t>Содержание урока соответствовало учебной программе и возрастным особенностям школьников данного класса. Все этапы урока были логически взаимосвязаны между собой, что и позволило достичь конечного результата. Построение урока соответствовало дидактическим принципам от простого к сложному. Было видно, что дети хорошо владеют двигательными навыками, хорошо освоили технические и тактические действия, легко идут на контакт, с интересом воспринимают проблемные задачи и с большим удовольствием, преодолевая препятствия, решают поставленные задачи. При решении воспитательной задачи учитель старался создать доверительную обстановку и развития такого качества, как уверенность в себе.</a:t>
            </a:r>
          </a:p>
          <a:p>
            <a:pPr>
              <a:buNone/>
            </a:pPr>
            <a:r>
              <a:rPr lang="ru-RU" sz="2400" dirty="0" smtClean="0"/>
              <a:t>Индивидуальная работа прослеживалась через планирование нагрузки для каждого учащегося. Осуществлялся контроль по предупреждению и исправлению ошибок. Задачи этого урока работают на перспективу, так как полученные технико-тактические навыки будут использованы в учебной игре по баскетболу.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Калейдоскоп урока</a:t>
            </a:r>
            <a:endParaRPr lang="ru-RU" b="1" u="sng" dirty="0"/>
          </a:p>
        </p:txBody>
      </p:sp>
      <p:pic>
        <p:nvPicPr>
          <p:cNvPr id="1026" name="Picture 2" descr="C:\Users\User\Desktop\Новая папка\148850207144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736"/>
            <a:ext cx="4500594" cy="4000528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1488502095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928802"/>
            <a:ext cx="2890835" cy="4500594"/>
          </a:xfrm>
          <a:prstGeom prst="rect">
            <a:avLst/>
          </a:prstGeom>
          <a:noFill/>
        </p:spPr>
      </p:pic>
      <p:sp>
        <p:nvSpPr>
          <p:cNvPr id="1029" name="AutoShape 5" descr="https://im0-tub-ru.yandex.net/i?id=edc7d9935d6f6e2f2cea0a9e2a2cc59b&amp;n=33&amp;h=215&amp;w=19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57158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User\Desktop\Новая папка\148850213742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357166"/>
            <a:ext cx="3643338" cy="4525963"/>
          </a:xfrm>
          <a:prstGeom prst="rect">
            <a:avLst/>
          </a:prstGeom>
          <a:noFill/>
        </p:spPr>
      </p:pic>
      <p:pic>
        <p:nvPicPr>
          <p:cNvPr id="30724" name="Picture 4" descr="C:\Users\User\Desktop\Новая папка\14885021777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57166"/>
            <a:ext cx="3248025" cy="4876800"/>
          </a:xfrm>
          <a:prstGeom prst="rect">
            <a:avLst/>
          </a:prstGeom>
          <a:noFill/>
        </p:spPr>
      </p:pic>
      <p:pic>
        <p:nvPicPr>
          <p:cNvPr id="30726" name="Picture 6" descr="C:\Users\User\Desktop\Новая папка\14885020107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357562"/>
            <a:ext cx="2714644" cy="3286148"/>
          </a:xfrm>
          <a:prstGeom prst="rect">
            <a:avLst/>
          </a:prstGeom>
          <a:noFill/>
        </p:spPr>
      </p:pic>
      <p:pic>
        <p:nvPicPr>
          <p:cNvPr id="5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57224" y="564357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Открытые уроки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i="1" dirty="0" smtClean="0"/>
              <a:t>    В рамках методического объединения  учителей общеобразовательных предметов  в ӀӀӀ четверти  были проведены открытые уроки. Уроки получились разными и интересными.</a:t>
            </a:r>
          </a:p>
          <a:p>
            <a:pPr algn="ctr">
              <a:buNone/>
            </a:pPr>
            <a:r>
              <a:rPr lang="ru-RU" b="1" i="1" dirty="0" smtClean="0"/>
              <a:t>Представляем Вам калейдоскоп уроков </a:t>
            </a:r>
            <a:r>
              <a:rPr lang="ru-RU" b="1" i="1" u="sng" dirty="0" smtClean="0"/>
              <a:t>«Обучая, учимся»</a:t>
            </a:r>
            <a:endParaRPr lang="ru-RU" b="1" i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5" descr="i?id=e2bda5d6683f797ea6546f369623fed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468313" y="404812"/>
            <a:ext cx="8351837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981075" algn="ctr">
              <a:spcBef>
                <a:spcPct val="50000"/>
              </a:spcBef>
            </a:pPr>
            <a:endParaRPr lang="ru-RU" sz="3000" b="1" dirty="0"/>
          </a:p>
          <a:p>
            <a:pPr indent="981075"/>
            <a:endParaRPr lang="ru-RU" sz="3000" b="1" dirty="0"/>
          </a:p>
          <a:p>
            <a:pPr indent="981075"/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214422"/>
            <a:ext cx="792961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 smtClean="0"/>
              <a:t>Фролова Е.Н </a:t>
            </a:r>
            <a:r>
              <a:rPr lang="ru-RU" b="1" i="1" dirty="0" smtClean="0"/>
              <a:t>провела урок природоведения в 5 классе по теме «Растения огорода». В содержание урока были включены элементы обучения учащихся базовым учебным действиям: тему и задачи определяли сами ученики, исходя из соответствующей проблемной ситуации. Для продуктивной деятельности учащихся применялись различные методы обучения: словесные (беседа, объяснение), наглядные, практические (работа с карточками - заданиям), а также задания на развитие памяти, внимания, мышления. На уроке была организована частая смена видов деятельности, что позволило сделать урок динамичным и создать условия для активной работы детей. На протяжении всего урока ребята проявляли самостоятельность, доказывали свою точку зрения. </a:t>
            </a:r>
            <a:endParaRPr lang="ru-RU" b="1" dirty="0" smtClean="0"/>
          </a:p>
          <a:p>
            <a:r>
              <a:rPr lang="ru-RU" b="1" i="1" dirty="0" smtClean="0"/>
              <a:t>Стиль, тон отношений создавали атмосферу сотрудничества, сотворчества, психологического комфорта. Физкультминутки, проведенные в игровой форме, помогли снять напряжение и усталость детей. Для каждого ученика была создана ситуация успеха, что также способствовало повышению мотивации и поддержанию познавательного интереса к учению.</a:t>
            </a:r>
            <a:endParaRPr lang="ru-RU" b="1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5" descr="i?id=e2bda5d6683f797ea6546f369623fed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468313" y="404813"/>
            <a:ext cx="8351837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981075" algn="ctr">
              <a:spcBef>
                <a:spcPct val="50000"/>
              </a:spcBef>
            </a:pPr>
            <a:endParaRPr lang="ru-RU" sz="3200" b="1" dirty="0" smtClean="0"/>
          </a:p>
          <a:p>
            <a:pPr indent="981075" algn="ctr">
              <a:spcBef>
                <a:spcPct val="50000"/>
              </a:spcBef>
            </a:pPr>
            <a:r>
              <a:rPr lang="ru-RU" sz="3200" b="1" u="sng" dirty="0" smtClean="0"/>
              <a:t>Калейдоскоп урока.</a:t>
            </a:r>
          </a:p>
          <a:p>
            <a:pPr indent="981075" algn="ctr">
              <a:spcBef>
                <a:spcPct val="50000"/>
              </a:spcBef>
            </a:pPr>
            <a:r>
              <a:rPr lang="ru-RU" sz="3200" b="1" dirty="0" smtClean="0"/>
              <a:t>Девиз </a:t>
            </a:r>
            <a:r>
              <a:rPr lang="ru-RU" sz="3200" b="1" dirty="0"/>
              <a:t>урока:</a:t>
            </a:r>
          </a:p>
          <a:p>
            <a:pPr indent="981075" algn="ctr"/>
            <a:r>
              <a:rPr lang="ru-RU" sz="3000" b="1" dirty="0" smtClean="0"/>
              <a:t>Мы </a:t>
            </a:r>
            <a:r>
              <a:rPr lang="ru-RU" sz="3000" b="1" dirty="0"/>
              <a:t>пришли сюда учиться!</a:t>
            </a:r>
          </a:p>
          <a:p>
            <a:pPr indent="981075" algn="ctr"/>
            <a:r>
              <a:rPr lang="ru-RU" sz="3000" b="1" dirty="0"/>
              <a:t>Не лениться, а трудиться!</a:t>
            </a:r>
          </a:p>
          <a:p>
            <a:pPr indent="981075" algn="ctr"/>
            <a:r>
              <a:rPr lang="ru-RU" sz="3000" b="1" dirty="0"/>
              <a:t>Только тот, кто много знает, </a:t>
            </a:r>
          </a:p>
          <a:p>
            <a:pPr indent="981075" algn="ctr"/>
            <a:r>
              <a:rPr lang="ru-RU" sz="3000" b="1" dirty="0"/>
              <a:t>В жизни что-то достигает!</a:t>
            </a:r>
          </a:p>
          <a:p>
            <a:pPr indent="981075" algn="ctr"/>
            <a:r>
              <a:rPr lang="ru-RU" sz="3000" b="1" dirty="0"/>
              <a:t>Все что знаем – обобщим!</a:t>
            </a:r>
          </a:p>
          <a:p>
            <a:pPr indent="981075" algn="ctr"/>
            <a:r>
              <a:rPr lang="ru-RU" sz="3000" b="1" dirty="0"/>
              <a:t>На уроке не молчим!</a:t>
            </a:r>
          </a:p>
          <a:p>
            <a:pPr indent="981075" algn="ctr"/>
            <a:r>
              <a:rPr lang="ru-RU" sz="3000" b="1" dirty="0"/>
              <a:t>Руку чаще поднимаем,</a:t>
            </a:r>
          </a:p>
          <a:p>
            <a:pPr indent="981075" algn="ctr"/>
            <a:r>
              <a:rPr lang="ru-RU" sz="3000" b="1" dirty="0"/>
              <a:t>На вопросы отвечаем!</a:t>
            </a:r>
          </a:p>
          <a:p>
            <a:pPr indent="981075"/>
            <a:endParaRPr lang="ru-RU" sz="3000" b="1" dirty="0"/>
          </a:p>
          <a:p>
            <a:pPr indent="981075"/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0" descr="i?id=e2bda5d6683f797ea6546f369623fed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5" name="Picture 34" descr="garlic+plants+in+field+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76250"/>
            <a:ext cx="2411412" cy="17462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6" name="Picture 36" descr="292-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1628775"/>
            <a:ext cx="1441450" cy="14493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7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8125" y="333375"/>
            <a:ext cx="2001838" cy="25336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198" name="Picture 38" descr="петруш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62085">
            <a:off x="3635375" y="836613"/>
            <a:ext cx="2654300" cy="12382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9" name="Picture 39" descr="салат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8313" y="3284538"/>
            <a:ext cx="2152650" cy="20478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200" name="Picture 40" descr="укроп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509997">
            <a:off x="6588125" y="3429000"/>
            <a:ext cx="2168525" cy="1444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201" name="Picture 42" descr="Vegetables_Cabbage_Many_4227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68538" y="4868863"/>
            <a:ext cx="2601912" cy="17335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202" name="Picture 44" descr="i?id=aeefe60c708859753c842765b58e8fb5-l&amp;n=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76600" y="2349500"/>
            <a:ext cx="2724150" cy="20431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203" name="Picture 46" descr="i?id=c97923456cb94a83413f73ca88707209-l&amp;n=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92725" y="4868863"/>
            <a:ext cx="1898650" cy="14239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1Camera\IMG_20170313_0942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F:\Открытый урок приро-я 5 кл 2016-2017\Фото\IMG_20170313_0948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57166"/>
            <a:ext cx="3387950" cy="4500594"/>
          </a:xfrm>
          <a:prstGeom prst="rect">
            <a:avLst/>
          </a:prstGeom>
          <a:noFill/>
        </p:spPr>
      </p:pic>
      <p:pic>
        <p:nvPicPr>
          <p:cNvPr id="4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64396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Открытый урок приро-я 5 кл 2016-2017\Фото\IMG_20170313_0955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4099" name="Picture 3" descr="F:\Открытый урок приро-я 5 кл 2016-2017\Фото\IMG_20170313_0946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7166"/>
            <a:ext cx="2459256" cy="3279008"/>
          </a:xfrm>
          <a:prstGeom prst="rect">
            <a:avLst/>
          </a:prstGeom>
          <a:noFill/>
        </p:spPr>
      </p:pic>
      <p:pic>
        <p:nvPicPr>
          <p:cNvPr id="4100" name="Picture 4" descr="F:\Открытый урок приро-я 5 кл 2016-2017\Фото\IMG_20170313_0946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2857496"/>
            <a:ext cx="2714626" cy="3571900"/>
          </a:xfrm>
          <a:prstGeom prst="rect">
            <a:avLst/>
          </a:prstGeom>
          <a:noFill/>
        </p:spPr>
      </p:pic>
      <p:pic>
        <p:nvPicPr>
          <p:cNvPr id="5" name="Школьные Наташка Первокла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85775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28596" y="857232"/>
            <a:ext cx="8286808" cy="52864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b="1" i="1" u="sng" dirty="0" smtClean="0">
                <a:solidFill>
                  <a:schemeClr val="tx1"/>
                </a:solidFill>
              </a:rPr>
              <a:t>Гоношилова Светлана Валентиновна</a:t>
            </a:r>
            <a:r>
              <a:rPr lang="ru-RU" b="1" i="1" dirty="0" smtClean="0">
                <a:solidFill>
                  <a:schemeClr val="tx1"/>
                </a:solidFill>
              </a:rPr>
              <a:t> провела  урок чтения и развития речи в 8 классе по теме </a:t>
            </a:r>
            <a:r>
              <a:rPr lang="ru-RU" b="1" dirty="0" smtClean="0">
                <a:solidFill>
                  <a:schemeClr val="tx1"/>
                </a:solidFill>
              </a:rPr>
              <a:t>«В.Г.Короленко «Слепой музыкант» (эпилог)</a:t>
            </a:r>
            <a:r>
              <a:rPr lang="ru-RU" b="1" i="1" dirty="0" smtClean="0">
                <a:solidFill>
                  <a:schemeClr val="tx1"/>
                </a:solidFill>
              </a:rPr>
              <a:t>. Учитель использовала современные образовательные технологии: проблемный метод обучения, ИКТ, </a:t>
            </a:r>
            <a:r>
              <a:rPr lang="ru-RU" b="1" i="1" dirty="0" err="1" smtClean="0">
                <a:solidFill>
                  <a:schemeClr val="tx1"/>
                </a:solidFill>
              </a:rPr>
              <a:t>здоровьесберегающие</a:t>
            </a:r>
            <a:r>
              <a:rPr lang="ru-RU" b="1" i="1" dirty="0" smtClean="0">
                <a:solidFill>
                  <a:schemeClr val="tx1"/>
                </a:solidFill>
              </a:rPr>
              <a:t> технологии. В течение всего урока сохранялась доброжелательная обстановка. Светлана Валентиновна поощряла инициативу учащихся, создавала условия для их эмоциональной открытости. Учащиеся быстро и с удовольствием принимали творческие и проблемные ситуации урока, что свидетельствует о высокой степени доверия между учителем и учащимися.</a:t>
            </a:r>
            <a:endParaRPr lang="ru-RU" b="1" dirty="0" smtClean="0">
              <a:solidFill>
                <a:schemeClr val="tx1"/>
              </a:solidFill>
            </a:endParaRPr>
          </a:p>
          <a:p>
            <a:pPr algn="l"/>
            <a:endParaRPr lang="ru-RU" b="1" dirty="0" smtClean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ма\Desktop\Мама\урок\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196"/>
            <a:ext cx="8638923" cy="642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2852"/>
            <a:ext cx="8352928" cy="5715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Калейдоскоп </a:t>
            </a:r>
            <a:r>
              <a:rPr lang="ru-RU" sz="2800" b="1" dirty="0" smtClean="0">
                <a:solidFill>
                  <a:schemeClr val="tx1"/>
                </a:solidFill>
              </a:rPr>
              <a:t>урока.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56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530</Words>
  <Application>Microsoft Office PowerPoint</Application>
  <PresentationFormat>Экран (4:3)</PresentationFormat>
  <Paragraphs>36</Paragraphs>
  <Slides>18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Методическое объединение учителей общеобразовательных предметов 2016/2017 учебный год. </vt:lpstr>
      <vt:lpstr>Открытые уроки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Калейдоскоп урока.</vt:lpstr>
      <vt:lpstr>Презентация PowerPoint</vt:lpstr>
      <vt:lpstr>Презентация PowerPoint</vt:lpstr>
      <vt:lpstr>Презентация PowerPoint</vt:lpstr>
      <vt:lpstr>Калейдоскоп урока</vt:lpstr>
      <vt:lpstr>Презентация PowerPoint</vt:lpstr>
      <vt:lpstr>Презентация PowerPoint</vt:lpstr>
      <vt:lpstr>Презентация PowerPoint</vt:lpstr>
      <vt:lpstr>Калейдоскоп урока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Современный урок – урок развития  личности».</dc:title>
  <dc:creator>User</dc:creator>
  <cp:lastModifiedBy>User</cp:lastModifiedBy>
  <cp:revision>42</cp:revision>
  <dcterms:created xsi:type="dcterms:W3CDTF">2017-04-03T06:30:09Z</dcterms:created>
  <dcterms:modified xsi:type="dcterms:W3CDTF">2017-04-03T22:46:02Z</dcterms:modified>
</cp:coreProperties>
</file>