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56" r:id="rId3"/>
    <p:sldId id="257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11" Type="http://schemas.openxmlformats.org/officeDocument/2006/relationships/image" Target="../media/image11.png"/><Relationship Id="rId5" Type="http://schemas.openxmlformats.org/officeDocument/2006/relationships/package" Target="../embeddings/____________Microsoft_PowerPoint1.pptx"/><Relationship Id="rId10" Type="http://schemas.openxmlformats.org/officeDocument/2006/relationships/image" Target="../media/image10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787208" cy="1047646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Проект «Сидим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дома»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Направление 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историческое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dirty="0">
                <a:latin typeface="Times New Roman"/>
                <a:ea typeface="Calibri"/>
                <a:cs typeface="Times New Roman"/>
              </a:rPr>
              <a:t>«Для вас, ветераны</a:t>
            </a:r>
            <a:r>
              <a:rPr lang="ru-RU" sz="5400" b="1" dirty="0" smtClean="0">
                <a:latin typeface="Times New Roman"/>
                <a:ea typeface="Calibri"/>
                <a:cs typeface="Times New Roman"/>
              </a:rPr>
              <a:t>»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54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600" b="1" dirty="0" smtClean="0">
                <a:latin typeface="Times New Roman"/>
                <a:ea typeface="Calibri"/>
                <a:cs typeface="Times New Roman"/>
              </a:rPr>
              <a:t>Кураторы</a:t>
            </a:r>
            <a:r>
              <a:rPr lang="ru-RU" sz="2600" b="1" dirty="0">
                <a:latin typeface="Times New Roman"/>
                <a:ea typeface="Calibri"/>
                <a:cs typeface="Times New Roman"/>
              </a:rPr>
              <a:t>: </a:t>
            </a:r>
            <a:r>
              <a:rPr lang="ru-RU" sz="2600" b="1" dirty="0" err="1">
                <a:latin typeface="Times New Roman"/>
                <a:ea typeface="Calibri"/>
                <a:cs typeface="Times New Roman"/>
              </a:rPr>
              <a:t>С.А.Степанова</a:t>
            </a:r>
            <a:r>
              <a:rPr lang="ru-RU" sz="2600" b="1" dirty="0">
                <a:latin typeface="Times New Roman"/>
                <a:ea typeface="Calibri"/>
                <a:cs typeface="Times New Roman"/>
              </a:rPr>
              <a:t>, </a:t>
            </a:r>
            <a:endParaRPr lang="ru-RU" sz="2600" b="1" dirty="0" smtClean="0">
              <a:latin typeface="Times New Roman"/>
              <a:ea typeface="Calibri"/>
              <a:cs typeface="Times New Roman"/>
            </a:endParaRPr>
          </a:p>
          <a:p>
            <a:pPr marL="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600" b="1" dirty="0" err="1" smtClean="0">
                <a:latin typeface="Times New Roman"/>
                <a:ea typeface="Calibri"/>
                <a:cs typeface="Times New Roman"/>
              </a:rPr>
              <a:t>Е.В.Кривошеева</a:t>
            </a:r>
            <a:endParaRPr lang="ru-RU" sz="26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 descr="http://schoolbaikalovo.ru/images/pobe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1" y="3717032"/>
            <a:ext cx="4392488" cy="225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33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80019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Цель: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2936"/>
            <a:ext cx="6400800" cy="278586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Осознание учащимися нравственной ценности, причастности к судьбе Отечества, его прошлому, настоящему и будущему.</a:t>
            </a:r>
            <a:endParaRPr lang="ru-RU" sz="2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122" name="Picture 2" descr="http://shkola-10.edusite.ru/images/1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864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2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Задачи: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Autofit/>
          </a:bodyPr>
          <a:lstStyle/>
          <a:p>
            <a:pPr lvl="0"/>
            <a:r>
              <a:rPr lang="ru-RU" sz="2300" dirty="0"/>
              <a:t>Воспитывать гордость за свою Родину, народных героев.</a:t>
            </a:r>
          </a:p>
          <a:p>
            <a:pPr lvl="0"/>
            <a:r>
              <a:rPr lang="ru-RU" sz="2300" dirty="0"/>
              <a:t>Сохранять историческую память поколений в памяти подрастающего поколения.</a:t>
            </a:r>
          </a:p>
          <a:p>
            <a:pPr lvl="0"/>
            <a:r>
              <a:rPr lang="ru-RU" sz="2300" dirty="0"/>
              <a:t>Способствовать формированию чувства сопричастности к истории и ответственности за будущее страны.</a:t>
            </a:r>
          </a:p>
          <a:p>
            <a:pPr lvl="0"/>
            <a:r>
              <a:rPr lang="ru-RU" sz="2300" dirty="0"/>
              <a:t>Способствовать воспитанию уважения к старшему поколению через заботу, внимание и помощь ветеранам.</a:t>
            </a:r>
          </a:p>
          <a:p>
            <a:pPr lvl="0"/>
            <a:r>
              <a:rPr lang="ru-RU" sz="2300" dirty="0"/>
              <a:t>Содействие социализации личности детей.</a:t>
            </a:r>
          </a:p>
          <a:p>
            <a:pPr lvl="0"/>
            <a:r>
              <a:rPr lang="ru-RU" sz="2300" dirty="0"/>
              <a:t>Включать учащихся в созидательную деятельность на благо своего класса, школы, города, своей страны.</a:t>
            </a:r>
          </a:p>
          <a:p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4605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836613"/>
            <a:ext cx="8496300" cy="5289550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1200"/>
              </a:spcAft>
            </a:pPr>
            <a:r>
              <a:rPr lang="ru-RU" sz="2800" dirty="0">
                <a:latin typeface="Times New Roman"/>
                <a:ea typeface="Times New Roman"/>
              </a:rPr>
              <a:t>9 Мая вся страна отметила 75-летие Победы русского народа в Великой Отечественной войне.</a:t>
            </a:r>
          </a:p>
          <a:p>
            <a:pPr algn="just">
              <a:spcAft>
                <a:spcPts val="1200"/>
              </a:spcAft>
            </a:pPr>
            <a:r>
              <a:rPr lang="ru-RU" sz="2800" dirty="0">
                <a:latin typeface="Times New Roman"/>
                <a:ea typeface="Times New Roman"/>
              </a:rPr>
              <a:t>За мирное голубое небо над головой, за счастливую и спокойную жизнь мы обязаны тем, кто в 1941-1945 годах отдал свою жизнь, защищая нашу Родину, тем, кто в шинели встретил Победу, кто и по сей день живёт рядом с нами. В наших силах сделать так, чтобы подвиги наших прадедов помнили и чтили будущие поколения.</a:t>
            </a:r>
          </a:p>
          <a:p>
            <a:pPr algn="just">
              <a:spcAft>
                <a:spcPts val="1200"/>
              </a:spcAft>
            </a:pPr>
            <a:r>
              <a:rPr lang="ru-RU" sz="2800" dirty="0">
                <a:latin typeface="Times New Roman"/>
                <a:ea typeface="Times New Roman"/>
              </a:rPr>
              <a:t>Мы предлагаем Вам поучаствовать в конкурсах, посвященных 75-летию Великой Победы.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27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203032" cy="137160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1. Конкурс </a:t>
            </a:r>
            <a:r>
              <a:rPr lang="ru-RU" b="1" dirty="0">
                <a:latin typeface="Times New Roman"/>
                <a:ea typeface="Calibri"/>
              </a:rPr>
              <a:t>чтецов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37277"/>
            <a:ext cx="7620000" cy="4088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Times New Roman"/>
                <a:ea typeface="Calibri"/>
              </a:rPr>
              <a:t>  «</a:t>
            </a:r>
            <a:r>
              <a:rPr lang="ru-RU" sz="5400" dirty="0">
                <a:latin typeface="Times New Roman"/>
                <a:ea typeface="Calibri"/>
              </a:rPr>
              <a:t>Помнит сердце, не </a:t>
            </a:r>
            <a:r>
              <a:rPr lang="ru-RU" sz="5400" dirty="0" smtClean="0">
                <a:latin typeface="Times New Roman"/>
                <a:ea typeface="Calibri"/>
              </a:rPr>
              <a:t>забудет </a:t>
            </a:r>
            <a:r>
              <a:rPr lang="ru-RU" sz="5400" dirty="0">
                <a:latin typeface="Times New Roman"/>
                <a:ea typeface="Calibri"/>
              </a:rPr>
              <a:t>никогда» - </a:t>
            </a:r>
            <a:r>
              <a:rPr lang="ru-RU" sz="2400" b="1" dirty="0">
                <a:latin typeface="Times New Roman"/>
                <a:ea typeface="Calibri"/>
              </a:rPr>
              <a:t>18.05.2020 </a:t>
            </a:r>
            <a:r>
              <a:rPr lang="ru-RU" sz="2400" b="1" dirty="0" smtClean="0">
                <a:latin typeface="Times New Roman"/>
                <a:ea typeface="Calibri"/>
              </a:rPr>
              <a:t>г.</a:t>
            </a:r>
          </a:p>
          <a:p>
            <a:pPr marL="0" indent="0">
              <a:buNone/>
            </a:pPr>
            <a:endParaRPr lang="ru-RU" sz="2400" b="1" dirty="0" smtClean="0">
              <a:latin typeface="Times New Roman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Работы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оценивались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по номинации: Чтение стихотворения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Для участия в конкурсе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чтецов необходимо было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прикрепить аудио или видеофайл.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0347"/>
            <a:ext cx="1872208" cy="187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8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2. Конкурс творчества</a:t>
            </a:r>
            <a:b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</a:br>
            <a:r>
              <a:rPr lang="ru-RU" sz="3100" dirty="0" smtClean="0">
                <a:latin typeface="Times New Roman"/>
                <a:ea typeface="Calibri"/>
              </a:rPr>
              <a:t>«</a:t>
            </a:r>
            <a:r>
              <a:rPr lang="ru-RU" sz="3100" dirty="0">
                <a:latin typeface="Times New Roman"/>
                <a:ea typeface="Calibri"/>
              </a:rPr>
              <a:t>О подвиге, о доблести, о славе!» - </a:t>
            </a:r>
            <a:r>
              <a:rPr lang="ru-RU" sz="3100" b="1" dirty="0">
                <a:latin typeface="Times New Roman"/>
                <a:ea typeface="Calibri"/>
              </a:rPr>
              <a:t>20.05.2020 </a:t>
            </a:r>
            <a:endParaRPr lang="ru-RU" sz="3100" b="1" dirty="0"/>
          </a:p>
        </p:txBody>
      </p:sp>
      <p:pic>
        <p:nvPicPr>
          <p:cNvPr id="1026" name="Picture 2" descr="C:\Users\1\Desktop\Внеурочная деятельн. май\ВЫполненные задания\20.05. Конкурс творчества\Мартынов Е. (Иосиф Бумагин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69829"/>
            <a:ext cx="1903494" cy="253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433706"/>
              </p:ext>
            </p:extLst>
          </p:nvPr>
        </p:nvGraphicFramePr>
        <p:xfrm>
          <a:off x="4571626" y="1556792"/>
          <a:ext cx="4554537" cy="341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Презентация" r:id="rId5" imgW="4553782" imgH="3413643" progId="PowerPoint.Show.12">
                  <p:embed/>
                </p:oleObj>
              </mc:Choice>
              <mc:Fallback>
                <p:oleObj name="Презентация" r:id="rId5" imgW="4553782" imgH="3413643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1626" y="1556792"/>
                        <a:ext cx="4554537" cy="341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864" y="1556792"/>
            <a:ext cx="214346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://prokuratura-ra.ru/upload/rk/d41/d41d4068c3353ee44ba131b0e31dccf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330" y="5013176"/>
            <a:ext cx="4680520" cy="173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42" y="4109356"/>
            <a:ext cx="1862088" cy="248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116512"/>
            <a:ext cx="1910858" cy="248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376" y="4116512"/>
            <a:ext cx="1857764" cy="248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2" y="4116512"/>
            <a:ext cx="2121449" cy="248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3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75240" cy="165618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3.Конкурс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 рисунков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Победный май» -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25.05.2020 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2050" name="Picture 2" descr="C:\Users\1\Desktop\Внеурочная деятельн. май\ВЫполненные задания\25.05. Конкурс рисунков\Михин Д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0243"/>
            <a:ext cx="2828107" cy="319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Внеурочная деятельн. май\ВЫполненные задания\25.05. Конкурс рисунков\Гордеев И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746" y="1430243"/>
            <a:ext cx="3131089" cy="260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Внеурочная деятельн. май\ВЫполненные задания\25.05. Конкурс рисунков\Полуротова А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52501"/>
            <a:ext cx="2737636" cy="308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430243"/>
            <a:ext cx="3206947" cy="260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55637"/>
            <a:ext cx="3600400" cy="27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2771800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6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435280" cy="1584176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4.Конкурс песни</a:t>
            </a:r>
            <a:b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sz="3600" dirty="0" err="1" smtClean="0">
                <a:latin typeface="Times New Roman"/>
                <a:ea typeface="Calibri"/>
                <a:cs typeface="Times New Roman"/>
              </a:rPr>
              <a:t>Аты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-баты, шли солдаты» - </a:t>
            </a: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27.05.2020</a:t>
            </a:r>
            <a:endParaRPr lang="ru-RU" dirty="0"/>
          </a:p>
        </p:txBody>
      </p:sp>
      <p:pic>
        <p:nvPicPr>
          <p:cNvPr id="3074" name="Picture 2" descr="C:\Users\1\Desktop\Внеурочная деятельн. май\ВЫполненные задания\27.05 Конкурс песни\Козицкая -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15861"/>
            <a:ext cx="295232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Внеурочная деятельн. май\ВЫполненные задания\27.05 Конкурс песни\Михин Д. - фот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28800"/>
            <a:ext cx="576064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Внеурочная деятельн. май\ВЫполненные задания\27.05 Конкурс песни\Гордеев фот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412" y="4077073"/>
            <a:ext cx="3463083" cy="262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hkola-10.edusite.ru/images/1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79" y="4388459"/>
            <a:ext cx="226126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86</TotalTime>
  <Words>215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Главная</vt:lpstr>
      <vt:lpstr>Презентация</vt:lpstr>
      <vt:lpstr>Проект «Сидим дома» </vt:lpstr>
      <vt:lpstr>Цель: </vt:lpstr>
      <vt:lpstr>Задачи: </vt:lpstr>
      <vt:lpstr>Презентация PowerPoint</vt:lpstr>
      <vt:lpstr>1. Конкурс чтецов</vt:lpstr>
      <vt:lpstr>2. Конкурс творчества «О подвиге, о доблести, о славе!» - 20.05.2020 </vt:lpstr>
      <vt:lpstr>3.Конкурс  рисунков  «Победный май» - 25.05.2020  </vt:lpstr>
      <vt:lpstr>4.Конкурс песни  «Аты-баты, шли солдаты» - 27.05.2020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«Сидим дома» </dc:title>
  <dc:creator>1</dc:creator>
  <cp:lastModifiedBy>1</cp:lastModifiedBy>
  <cp:revision>10</cp:revision>
  <dcterms:created xsi:type="dcterms:W3CDTF">2020-05-27T23:49:05Z</dcterms:created>
  <dcterms:modified xsi:type="dcterms:W3CDTF">2020-05-28T11:17:08Z</dcterms:modified>
</cp:coreProperties>
</file>